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58" r:id="rId4"/>
    <p:sldId id="260" r:id="rId5"/>
    <p:sldId id="257" r:id="rId6"/>
    <p:sldId id="262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7"/>
    <p:restoredTop sz="93095"/>
  </p:normalViewPr>
  <p:slideViewPr>
    <p:cSldViewPr snapToGrid="0" snapToObjects="1">
      <p:cViewPr>
        <p:scale>
          <a:sx n="102" d="100"/>
          <a:sy n="102" d="100"/>
        </p:scale>
        <p:origin x="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8F93F-CCB3-6240-9D33-55D609B49AC0}" type="datetimeFigureOut">
              <a:rPr lang="en-US" smtClean="0"/>
              <a:t>5/3/18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D75778-172F-A640-8BB5-E5EBCB0F4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46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Team Nostos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Bradley </a:t>
            </a:r>
            <a:r>
              <a:rPr lang="en-US" dirty="0" err="1" smtClean="0"/>
              <a:t>boutcher</a:t>
            </a:r>
            <a:r>
              <a:rPr lang="en-US" dirty="0" smtClean="0"/>
              <a:t> and </a:t>
            </a:r>
            <a:r>
              <a:rPr lang="en-US" dirty="0" err="1" smtClean="0"/>
              <a:t>christine</a:t>
            </a:r>
            <a:r>
              <a:rPr lang="en-US" dirty="0" smtClean="0"/>
              <a:t> </a:t>
            </a:r>
            <a:r>
              <a:rPr lang="en-US" dirty="0" err="1" smtClean="0"/>
              <a:t>frandsen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1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539" r="5294"/>
          <a:stretch/>
        </p:blipFill>
        <p:spPr>
          <a:xfrm>
            <a:off x="1076432" y="1903792"/>
            <a:ext cx="3094997" cy="34710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Our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9733" y="1845734"/>
            <a:ext cx="6515947" cy="4023360"/>
          </a:xfrm>
        </p:spPr>
        <p:txBody>
          <a:bodyPr>
            <a:normAutofit/>
          </a:bodyPr>
          <a:lstStyle/>
          <a:p>
            <a:r>
              <a:rPr lang="en-US" sz="2800" dirty="0"/>
              <a:t>Worked with the Department of New Urban Mechanics</a:t>
            </a:r>
          </a:p>
          <a:p>
            <a:r>
              <a:rPr lang="en-US" sz="2800" dirty="0"/>
              <a:t>Primary </a:t>
            </a:r>
            <a:r>
              <a:rPr lang="en-US" sz="2800" dirty="0" smtClean="0"/>
              <a:t>contacts were Kim Lucas and Kelly Mackey</a:t>
            </a:r>
          </a:p>
          <a:p>
            <a:r>
              <a:rPr lang="en-US" sz="2800" dirty="0" smtClean="0"/>
              <a:t>Designed a prototype to rework the current moving truck permitting system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4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E4490D0-3672-446A-AC12-B4830333BDD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9CB82C2-DF65-4EC1-8280-F201D50F5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7E1D4427-852B-4B37-8E76-0E9F1810BA2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FA4CD5CB-D209-4D70-8CA4-629731C5921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93ACC25-C262-417A-8AA9-0641C772BDB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B4C27B90-DF2B-4D00-BA07-18ED774CD2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5C6A2BAE-B461-4B55-8E1F-0722ABDD139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799725"/>
            <a:ext cx="6912217" cy="47348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Current Permit System</a:t>
            </a:r>
          </a:p>
        </p:txBody>
      </p:sp>
    </p:spTree>
    <p:extLst>
      <p:ext uri="{BB962C8B-B14F-4D97-AF65-F5344CB8AC3E}">
        <p14:creationId xmlns:p14="http://schemas.microsoft.com/office/powerpoint/2010/main" val="167981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E4490D0-3672-446A-AC12-B4830333BDD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9CB82C2-DF65-4EC1-8280-F201D50F5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7E1D4427-852B-4B37-8E76-0E9F1810BA2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FA4CD5CB-D209-4D70-8CA4-629731C5921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593ACC25-C262-417A-8AA9-0641C772BDB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4C27B90-DF2B-4D00-BA07-18ED774CD2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5C6A2BAE-B461-4B55-8E1F-0722ABDD139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395903"/>
            <a:ext cx="6912217" cy="35425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chemeClr val="tx1">
                    <a:lumMod val="85000"/>
                    <a:lumOff val="15000"/>
                  </a:schemeClr>
                </a:solidFill>
              </a:rPr>
              <a:t>Boston.gov Home Page</a:t>
            </a:r>
          </a:p>
        </p:txBody>
      </p:sp>
    </p:spTree>
    <p:extLst>
      <p:ext uri="{BB962C8B-B14F-4D97-AF65-F5344CB8AC3E}">
        <p14:creationId xmlns:p14="http://schemas.microsoft.com/office/powerpoint/2010/main" val="67903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F87243A-F810-42AD-AA74-3FA38B1D8A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E4710C0A-057C-4274-BA2D-001F1025E8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BEFAE2A0-B30D-40C7-BB2F-AE3D6D5D001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401AB748-B9E7-4AEC-AAB9-0EABDE63F8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5DED356E-7923-4393-BAEA-0116D9D7635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3B0D8F16-5F3B-465F-9D06-983E2E8267E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3A16B78-E8EF-4C99-BDA5-80142980AE9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8" y="1431453"/>
            <a:ext cx="3312784" cy="2019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E0954B38-9C23-4C8B-AC5D-0E80CEA3BD4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289" y="1586707"/>
            <a:ext cx="3312784" cy="170948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791376A8-6B7C-49D5-B3B0-B1D81BC15C2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872" y="1886471"/>
            <a:ext cx="3312785" cy="1109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Our Process</a:t>
            </a:r>
          </a:p>
        </p:txBody>
      </p:sp>
    </p:spTree>
    <p:extLst>
      <p:ext uri="{BB962C8B-B14F-4D97-AF65-F5344CB8AC3E}">
        <p14:creationId xmlns:p14="http://schemas.microsoft.com/office/powerpoint/2010/main" val="62191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the Project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05915" y="1954874"/>
            <a:ext cx="2041128" cy="13849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Moving Truck Permit Portal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680070" y="4201644"/>
            <a:ext cx="1425845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147043" y="4215563"/>
            <a:ext cx="1425845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Server</a:t>
            </a:r>
            <a:endParaRPr lang="en-US" sz="2800" dirty="0"/>
          </a:p>
        </p:txBody>
      </p:sp>
      <p:cxnSp>
        <p:nvCxnSpPr>
          <p:cNvPr id="24" name="Straight Connector 23"/>
          <p:cNvCxnSpPr>
            <a:stCxn id="5" idx="1"/>
            <a:endCxn id="6" idx="0"/>
          </p:cNvCxnSpPr>
          <p:nvPr/>
        </p:nvCxnSpPr>
        <p:spPr>
          <a:xfrm flipH="1">
            <a:off x="4392993" y="2647372"/>
            <a:ext cx="712922" cy="1554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3"/>
            <a:endCxn id="7" idx="0"/>
          </p:cNvCxnSpPr>
          <p:nvPr/>
        </p:nvCxnSpPr>
        <p:spPr>
          <a:xfrm>
            <a:off x="7147043" y="2647372"/>
            <a:ext cx="712923" cy="1568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3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13557" y="2109373"/>
            <a:ext cx="1425845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9950040" y="3377651"/>
            <a:ext cx="2059209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Middleware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028423" y="3377651"/>
            <a:ext cx="2196111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Components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218034" y="3345675"/>
            <a:ext cx="1425845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Actions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611927" y="3377651"/>
            <a:ext cx="1950720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Containers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031272" y="3377651"/>
            <a:ext cx="1609758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Reducers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452809" y="4645929"/>
            <a:ext cx="1425845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Maps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374301" y="4645929"/>
            <a:ext cx="1425845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Forms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6395" y="4645929"/>
            <a:ext cx="1700165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Common</a:t>
            </a:r>
            <a:endParaRPr lang="en-US" sz="2800" dirty="0"/>
          </a:p>
        </p:txBody>
      </p:sp>
      <p:cxnSp>
        <p:nvCxnSpPr>
          <p:cNvPr id="14" name="Straight Connector 13"/>
          <p:cNvCxnSpPr>
            <a:stCxn id="4" idx="1"/>
            <a:endCxn id="7" idx="0"/>
          </p:cNvCxnSpPr>
          <p:nvPr/>
        </p:nvCxnSpPr>
        <p:spPr>
          <a:xfrm flipH="1">
            <a:off x="1930957" y="2370983"/>
            <a:ext cx="3482600" cy="974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9" idx="0"/>
          </p:cNvCxnSpPr>
          <p:nvPr/>
        </p:nvCxnSpPr>
        <p:spPr>
          <a:xfrm flipH="1">
            <a:off x="3836151" y="2632593"/>
            <a:ext cx="1577406" cy="745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2"/>
            <a:endCxn id="6" idx="0"/>
          </p:cNvCxnSpPr>
          <p:nvPr/>
        </p:nvCxnSpPr>
        <p:spPr>
          <a:xfrm flipH="1">
            <a:off x="6126479" y="2632593"/>
            <a:ext cx="1" cy="745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8" idx="0"/>
          </p:cNvCxnSpPr>
          <p:nvPr/>
        </p:nvCxnSpPr>
        <p:spPr>
          <a:xfrm>
            <a:off x="6839402" y="2616605"/>
            <a:ext cx="1747885" cy="761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3"/>
            <a:endCxn id="5" idx="0"/>
          </p:cNvCxnSpPr>
          <p:nvPr/>
        </p:nvCxnSpPr>
        <p:spPr>
          <a:xfrm>
            <a:off x="6839402" y="2370983"/>
            <a:ext cx="4140243" cy="1006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6" idx="2"/>
            <a:endCxn id="11" idx="0"/>
          </p:cNvCxnSpPr>
          <p:nvPr/>
        </p:nvCxnSpPr>
        <p:spPr>
          <a:xfrm flipH="1">
            <a:off x="4087224" y="3900871"/>
            <a:ext cx="2039255" cy="745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6" idx="2"/>
            <a:endCxn id="12" idx="0"/>
          </p:cNvCxnSpPr>
          <p:nvPr/>
        </p:nvCxnSpPr>
        <p:spPr>
          <a:xfrm flipH="1">
            <a:off x="6126478" y="3900871"/>
            <a:ext cx="1" cy="745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6" idx="2"/>
            <a:endCxn id="10" idx="0"/>
          </p:cNvCxnSpPr>
          <p:nvPr/>
        </p:nvCxnSpPr>
        <p:spPr>
          <a:xfrm>
            <a:off x="6126479" y="3900871"/>
            <a:ext cx="2039253" cy="745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58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13557" y="2402262"/>
            <a:ext cx="1425845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Server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624380" y="3601543"/>
            <a:ext cx="1810978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Controllers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165454" y="3601543"/>
            <a:ext cx="1922049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Middleware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9973540" y="3601543"/>
            <a:ext cx="1425845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Services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817599" y="3601543"/>
            <a:ext cx="1425845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Routes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68439" y="3601543"/>
            <a:ext cx="1425845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Models</a:t>
            </a:r>
            <a:endParaRPr lang="en-US" sz="2800" dirty="0"/>
          </a:p>
        </p:txBody>
      </p:sp>
      <p:cxnSp>
        <p:nvCxnSpPr>
          <p:cNvPr id="12" name="Straight Connector 11"/>
          <p:cNvCxnSpPr>
            <a:stCxn id="5" idx="1"/>
            <a:endCxn id="10" idx="0"/>
          </p:cNvCxnSpPr>
          <p:nvPr/>
        </p:nvCxnSpPr>
        <p:spPr>
          <a:xfrm flipH="1">
            <a:off x="1181362" y="2663872"/>
            <a:ext cx="4232195" cy="937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6" idx="0"/>
          </p:cNvCxnSpPr>
          <p:nvPr/>
        </p:nvCxnSpPr>
        <p:spPr>
          <a:xfrm flipH="1">
            <a:off x="3529869" y="2925482"/>
            <a:ext cx="1883688" cy="676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2"/>
            <a:endCxn id="7" idx="0"/>
          </p:cNvCxnSpPr>
          <p:nvPr/>
        </p:nvCxnSpPr>
        <p:spPr>
          <a:xfrm flipH="1">
            <a:off x="6126479" y="2925482"/>
            <a:ext cx="1" cy="676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9" idx="0"/>
          </p:cNvCxnSpPr>
          <p:nvPr/>
        </p:nvCxnSpPr>
        <p:spPr>
          <a:xfrm>
            <a:off x="6839402" y="2925482"/>
            <a:ext cx="1691120" cy="676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3"/>
            <a:endCxn id="8" idx="0"/>
          </p:cNvCxnSpPr>
          <p:nvPr/>
        </p:nvCxnSpPr>
        <p:spPr>
          <a:xfrm>
            <a:off x="6839402" y="2663872"/>
            <a:ext cx="3847061" cy="937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7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E4490D0-3672-446A-AC12-B4830333BDD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9CB82C2-DF65-4EC1-8280-F201D50F5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7E1D4427-852B-4B37-8E76-0E9F1810BA2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C4AAA502-5435-489E-9538-3A40E6C7146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0D91DD17-237F-4811-BC0E-128EB1BD7C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E42378B-2E28-4810-8421-7A473A40E37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C9AC0290-4702-4519-B0F4-C2A46880997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53" y="169656"/>
            <a:ext cx="10135865" cy="49919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Database Schema</a:t>
            </a:r>
          </a:p>
        </p:txBody>
      </p:sp>
    </p:spTree>
    <p:extLst>
      <p:ext uri="{BB962C8B-B14F-4D97-AF65-F5344CB8AC3E}">
        <p14:creationId xmlns:p14="http://schemas.microsoft.com/office/powerpoint/2010/main" val="259808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6018</TotalTime>
  <Words>73</Words>
  <Application>Microsoft Macintosh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Calibri</vt:lpstr>
      <vt:lpstr>Calibri Light</vt:lpstr>
      <vt:lpstr>Retrospect</vt:lpstr>
      <vt:lpstr>Team Nostos</vt:lpstr>
      <vt:lpstr>Our Project</vt:lpstr>
      <vt:lpstr>Current Permit System</vt:lpstr>
      <vt:lpstr>Boston.gov Home Page</vt:lpstr>
      <vt:lpstr>Our Process</vt:lpstr>
      <vt:lpstr>Structure of the Project</vt:lpstr>
      <vt:lpstr>Client</vt:lpstr>
      <vt:lpstr>Server</vt:lpstr>
      <vt:lpstr>Database Schema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Nostos</dc:title>
  <dc:creator>Christine Frandsen</dc:creator>
  <cp:lastModifiedBy>Christine Frandsen</cp:lastModifiedBy>
  <cp:revision>8</cp:revision>
  <dcterms:created xsi:type="dcterms:W3CDTF">2018-05-03T19:08:02Z</dcterms:created>
  <dcterms:modified xsi:type="dcterms:W3CDTF">2018-05-07T23:26:16Z</dcterms:modified>
</cp:coreProperties>
</file>